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8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22860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Pricing, Packaging, and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Consumption Shift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Pragmatic Remix: Pricing • Packaging • Business Case • Profitability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Chris O'Hara &amp; Dan Yu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Pricing Problem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64592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3657600" cy="3108960"/>
          </a:xfrm>
          <a:prstGeom prst="rect">
            <a:avLst/>
          </a:prstGeom>
          <a:solidFill>
            <a:srgbClr val="1B365D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46304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an AI agent performs a task on behalf of a user,</a:t>
            </a:r>
            <a:endParaRPr lang="en-US" sz="1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the user?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28346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isn't a philosophical question.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a pricing question.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128016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37160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943600" y="13716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of per-seat SaaS pricing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233172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242316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1→5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943600" y="24231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user + agent = five users' work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754880" y="338328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347472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43600" y="347472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seat count drops, value delivered rises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is positioning. How you charge tells the market what you think your product is worth.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1: The Three Pricing Models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657600"/>
        </p:xfrm>
        <a:graphic>
          <a:graphicData uri="http://schemas.openxmlformats.org/drawingml/2006/table">
            <a:tbl>
              <a:tblPr/>
              <a:tblGrid>
                <a:gridCol w="1463040"/>
                <a:gridCol w="2286000"/>
                <a:gridCol w="2286000"/>
                <a:gridCol w="21945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Dimension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Per-Seat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Consumption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8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Outcome / AI-Credit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922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Value alignment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Weak. More users ≠ more value when agents do the work.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Strong. Pay scales with actual usage.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Strongest. Customer pays for results delivered.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Predictability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High. Fixed cost per user per month.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Medium. Needs committed-spend tiers.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Low. Defining outcomes is genuinely hard.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Complexity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Low. Simple to sell, buy, model.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Medium. Requires usage metering.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High. Requires outcome definition &amp; attribution.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Best for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Collaboration tools, comms — AI hasn't changed work-per-user.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Data platforms, analytics — usage-proportional value.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AI-native products where agents do the work.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Competitive risk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High. Consumption competitors expose misalignment.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Medium. Must package well or buyers fear unpredictable bills.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 risk, high execution bar. First mover advantage.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PMM challenge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Defend the model or plan the transition.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Design packaging that balances alignment with predictability.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Define an "outcome," price it, make it sellable.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Per-seat is stable but increasingly misaligned. Consumption is proven but requires packaging discipline. Outcome-based is the frontier.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2: The Pricing-Positioning Connection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0515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pricing decision is three decisions at once.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17320"/>
          <a:ext cx="8229600" cy="2926080"/>
        </p:xfrm>
        <a:graphic>
          <a:graphicData uri="http://schemas.openxmlformats.org/drawingml/2006/table">
            <a:tbl>
              <a:tblPr/>
              <a:tblGrid>
                <a:gridCol w="1188720"/>
                <a:gridCol w="2377440"/>
                <a:gridCol w="2377440"/>
                <a:gridCol w="228600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Model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Positioning Signal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Competitive Implication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Buyer Psychology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B365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Per-Seat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"Our product is a tool for people. Value comes from human users."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Vulnerable to competitors who price on value delivered.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Feels safe and predictable. But increasingly feels misaligned.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F7A8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Consumption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"Value is proportional to usage. We're confident you'll use it a lot."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Advantage in high-usage scenarios. Must counter "unpredictable spend" objection.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Feels fair but risky. Buyers want transparency on consumption drivers.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Outcome /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AI-Credit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"We'll tie our revenue to your outcomes. That's how confident we are."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Strong differentiation if credible. Forces competitors to match or explain.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Aspirational. Buyers want this — but skepticism is high on measurement.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63500" marB="635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4434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is not a finance decision with marketing inputs — it is a positioning, competitive, and psychological decision that requires PMM leadership.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3: The Pricing Intelligence Pipeline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05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 LAYER  —  What gets monitored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898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pages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DOM changes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200400" y="13716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13898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updates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3756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SKU &amp; tier shifts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943600" y="13716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80760" y="13898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Field signals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8076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 reports, G2, analysts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3774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 LAYER  —  What agents do with signals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7432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7614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classification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30358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Cosmetic vs. structural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0" y="27432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37560" y="27614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comparison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37560" y="30358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Relative positioning impact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43600" y="27432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080760" y="27614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assessment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080760" y="30358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 &amp; talk tracks affected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57200" y="3749040"/>
            <a:ext cx="8229600" cy="36576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37490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 LAYER  —  How intel reaches the team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1148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41330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talk track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94360" y="44074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 competitive framing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200400" y="41148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37560" y="41330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team brief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337560" y="44074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analysis for decisions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943600" y="4114800"/>
            <a:ext cx="2743200" cy="640080"/>
          </a:xfrm>
          <a:prstGeom prst="rect">
            <a:avLst/>
          </a:prstGeom>
          <a:solidFill>
            <a:srgbClr val="F5F4F0"/>
          </a:solidFill>
          <a:ln w="6350">
            <a:solidFill>
              <a:srgbClr val="E5E5E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80760" y="413308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alert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080760" y="44074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Flagged for strategic shifts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" y="2057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BBBBB"/>
                </a:solidFill>
              </a:rPr>
              <a:t>▼     ▼     ▼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57200" y="3429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BBBBB"/>
                </a:solidFill>
              </a:rPr>
              <a:t>▼     ▼     ▼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this pipeline, pricing decisions are made blind. With it, you catch the competitor's shift within hours — not weeks.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4: The Pricing Practitioner's Playbook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594360" cy="109728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234440" y="1051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in the Room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34440" y="13716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with intelligence, not opinion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234440" y="164592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16459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Walk into the pricing meeting with competitive data nobody else has. Finance owns the model. Product owns the features. Nobody owns the market context — until you do.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594360" cy="10972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28600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34440" y="23317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the Pipeline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34440" y="26517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monitoring, not quarterly snapshots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234440" y="292608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5" name="Text 13"/>
          <p:cNvSpPr/>
          <p:nvPr/>
        </p:nvSpPr>
        <p:spPr>
          <a:xfrm>
            <a:off x="1371600" y="29260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competitor pricing pages to your CI system. Track documentation changes as leading indicators. An agent catches "credit-based compute" → "AI workload units" in hours.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594360" cy="10972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56616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6118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 the Narrative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34440" y="39319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Translate mechanics into meaning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234440" y="420624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1" name="Text 19"/>
          <p:cNvSpPr/>
          <p:nvPr/>
        </p:nvSpPr>
        <p:spPr>
          <a:xfrm>
            <a:off x="1371600" y="4206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the pricing model into a story a rep can tell without a spreadsheet. A consumption model well-explained feels transparent. Poorly communicated, it feels risky.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5720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23" name="Shape 21"/>
          <p:cNvSpPr/>
          <p:nvPr/>
        </p:nvSpPr>
        <p:spPr>
          <a:xfrm>
            <a:off x="530352" y="457200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45720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sales narrative test: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 rep can't explain your pricing model without opening a spreadsheet, it's not ready for market.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8288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2801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per-seat-to-consumption shift is the biggest enterprise software business model change since on-prem-to-cloud.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847088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847088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 break the per-seat assumption: user count drops while value delivered rises. Under per-seat pricing, this is a revenue problem.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414016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414016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models are converging: per-seat (stable, misaligned), consumption (proven, packaging-dependent), outcome-based (frontier, hard to execute).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980944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98094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is positioning — every pricing model choice sends a signal about who your product is for and how it delivers value.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3547872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54787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PMMs must own continuous competitive pricing intelligence, not quarterly snapshots. Build the monitoring pipeline.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pricing model needs a "sales narrative test": if a rep can't explain it without a spreadsheet, it's not ready.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66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Chapter 8  |  futureofpmm.com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CMO PERSPECTIVE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82880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i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is the area where the gap between what PMMs typically contribute and what the business needs is widest.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1488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intelligence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108960" y="2148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quarterly pricing snapshots with continuous competitive monitoring.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7889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research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08960" y="27889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Willingness-to-pay and value perception research — especially around AI features where expectations aren't established.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Packaging from positioning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108960" y="342900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Packaging recommendations grounded in buyer segmentation and competitive positioning, not just financial optimization.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069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Sales-ready narrative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108960" y="406908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pricing story the sales team can actually deliver. The most elegant model is useless if the rep can't explain it.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617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is positioning. Get the AI pricing transition right and you gain share. Get it wrong and you lose it.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8: Pricing, Packaging, and the Consumption Shift</dc:title>
  <dc:subject>PptxGenJS Presentation</dc:subject>
  <dc:creator>Chris O'Hara</dc:creator>
  <cp:lastModifiedBy>Chris O'Hara</cp:lastModifiedBy>
  <cp:revision>1</cp:revision>
  <dcterms:created xsi:type="dcterms:W3CDTF">2026-03-13T00:25:11Z</dcterms:created>
  <dcterms:modified xsi:type="dcterms:W3CDTF">2026-03-13T00:25:11Z</dcterms:modified>
</cp:coreProperties>
</file>