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10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22860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Analyst Relations and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Influence Layer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Pragmatic Remix: Analyst Relations • Industry Relations • Influencer Relations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Chris O’Hara &amp; Dan Yu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120-Hour RFI Problem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64592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1965960" cy="118872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Person-hours per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Magic Quadrant RFI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606040" y="1188720"/>
            <a:ext cx="1965960" cy="118872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06040" y="1234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6–8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60604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RFIs completed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year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1965960" cy="118872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1234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59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960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75488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annually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0.5 FTE on RFIs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903720" y="1188720"/>
            <a:ext cx="1965960" cy="118872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03720" y="1234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23B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50–70%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90372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 effort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651760"/>
            <a:ext cx="7680960" cy="1828800"/>
          </a:xfrm>
          <a:prstGeom prst="rect">
            <a:avLst/>
          </a:prstGeom>
          <a:solidFill>
            <a:srgbClr val="1B365D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05840" y="27432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built an agent to fix this.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05840" y="3200400"/>
            <a:ext cx="7132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to replace the human judgment — but to handle the mechanical retrieval and first-draft generation that consumed most of those 120 hours. The human’s job became editing, strategic adjustment, and positioning emerging capabilities.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1: The RFI Automation Impact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83280"/>
                <a:gridCol w="338328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Dimension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Agent Handles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Human Owns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8C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Source retrieval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Draws from curated knowledge base of past responses, product docs, customer stories.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Curates and maintains the knowledge base. Adds new responses after each cycle.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First-draft generation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Generates first-pass response for each question from most relevant sources.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Reviews, edits, strategically adjusts. Decides emphasis and positioning.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Staleness detection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Flags where previous responses are stale or new capabilities need incorporation.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Decides how to position emerging capabilities not in previous evaluations.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Consistency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More consistent at pulling latest capabilities under deadline pressure.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Strategic judgment on which references to cite for this specific evaluation.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06908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6" name="Shape 3"/>
          <p:cNvSpPr/>
          <p:nvPr/>
        </p:nvSpPr>
        <p:spPr>
          <a:xfrm>
            <a:off x="530352" y="406908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406908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improved: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was more consistent than humans under deadline pressure.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2: The Influence Landscape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73152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2560320" cy="86868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96012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1887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Analysts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017520" y="914400"/>
            <a:ext cx="2743200" cy="8686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154680" y="96012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Gartner, Forrester, IDC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760720" y="914400"/>
            <a:ext cx="2926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897880" y="96012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AI to synthesize vendor data. Vague claims filtered out.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7200" y="1965960"/>
            <a:ext cx="2560320" cy="8686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01168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2402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Voices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017520" y="1965960"/>
            <a:ext cx="2743200" cy="8686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54680" y="20116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Substack, LinkedIn, YouTube practitioners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760720" y="1965960"/>
            <a:ext cx="2926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897880" y="201168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in buying committees alongside the Gartner report.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7200" y="3017520"/>
            <a:ext cx="2560320" cy="8686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06324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3291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Layer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017520" y="3017520"/>
            <a:ext cx="2743200" cy="8686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54680" y="306324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Perplexity, ChatGPT, Claude, Gemini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760720" y="3017520"/>
            <a:ext cx="2926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897880" y="306324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responses shaped by same content that shapes analyst opinions.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" y="4069080"/>
            <a:ext cx="2560320" cy="868680"/>
          </a:xfrm>
          <a:prstGeom prst="rect">
            <a:avLst/>
          </a:prstGeom>
          <a:solidFill>
            <a:srgbClr val="6B7280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411480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4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" y="43434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Communities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017520" y="4069080"/>
            <a:ext cx="2743200" cy="8686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54680" y="411480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G2, TrustRadius, Peer Insights, Slack groups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760720" y="4069080"/>
            <a:ext cx="2926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897880" y="411480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reviews now weighted signal for humans and AI alike.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3: The Influence Architect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200400"/>
                <a:gridCol w="35661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Capability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Traditional AR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Influence Architect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8C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Relationship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management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Know the analyst. Build rapport. Manage briefing calendar.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Extends to independent voices, community moderators, and how AI systems weight sources.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Structured info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delivery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Clear RFI responses. Polished briefing decks.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Story evaluable by AI systems and AI-augmented analysts. Evidence-backed across every channel.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strategy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Analyst-facing: briefing slides, RFI responses.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Right content in right channels for independent voices, AI search, and communities.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Evidence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management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reference list for analyst requests.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Continuously updated proof points and quantified outcomes deployable across any channel on demand.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2519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influence architect orchestrates monitoring, knowledge, content, and evidence into coherent strategy across all four layers.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4: The AR Practitioner’s Playbook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594360" cy="109728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234440" y="1051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the RFI Knowledge Base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34440" y="1371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foundation everything draws from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234440" y="164592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16459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Curated repository of past responses, tagged by topic and recency. Over 2–3 cycles you have a corpus an agent can draw from. Eliminates starting from scratch.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594360" cy="10972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28600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34440" y="2331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Your Influence Landscape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34440" y="2651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entity that shapes buyer evaluation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234440" y="292608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5" name="Text 13"/>
          <p:cNvSpPr/>
          <p:nvPr/>
        </p:nvSpPr>
        <p:spPr>
          <a:xfrm>
            <a:off x="1371600" y="29260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every entity: firms, independents, review sites, AI systems, communities. Assess presence and gaps. This map becomes your prioritized influence strategy.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594360" cy="10972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56616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611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Briefings Two-Way Intelligence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34440" y="3931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briefing as intelligence gathering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234440" y="420624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1" name="Text 19"/>
          <p:cNvSpPr/>
          <p:nvPr/>
        </p:nvSpPr>
        <p:spPr>
          <a:xfrm>
            <a:off x="1371600" y="4206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analysts hearing from buyers? What criteria are shifting? Candid analyst feedback is intelligence worth more than the placement itself.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572000"/>
            <a:ext cx="73152" cy="4114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23" name="Shape 21"/>
          <p:cNvSpPr/>
          <p:nvPr/>
        </p:nvSpPr>
        <p:spPr>
          <a:xfrm>
            <a:off x="530352" y="457200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45720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reframe: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ROI includes a multiplier — AI agents weight analyst evaluations when filtering vendor shortlists.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8288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2801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RFI automation reduced response effort by 50–70%. Quality improved because the agent was more consistent under deadline pressure.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847088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847088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influence landscape has four layers: traditional analysts, independent voices, AI systems, and peer communities.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414016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414016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Gartner Leader placement is a data point AI agents weight heavily when filtering vendor shortlists. AR ROI has a multiplier.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980944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98094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influence architect replaces the AR manager: relationship + structured delivery + content strategy + evidence management.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3547872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54787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Analyst briefings should be two-way intelligence channels. Candid analyst feedback is worth more than the placement.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Reframe AR as a discoverability investment, not just credibility. Think influence holistically across all four layers.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66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Chapter 10  |  futureofpmm.com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CMO PERSPECTIVE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82880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i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traditional model treats analyst relations as a tax. In the agentic era, that framing is even less appropriate.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1488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RFI automation ROI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108960" y="2148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most tangible agent-powered workflow win — real numbers, 50–70% effort reduction.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7889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multiplier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08960" y="27889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agents draw on analyst evaluations as a high-credibility signal when filtering shortlists.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Discoverability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108960" y="342900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is now a discoverability investment. AI agents cite the Gartner report when building shortlists.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069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Holistic influence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108960" y="406908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Analyst placements + GEO + review sites + independent voices = the full evaluation spectrum.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617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PMM who thinks about influence holistically will outperform the PMM who treats AR as a Gartner relationship.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10: Analyst Relations and the Influence Layer</dc:title>
  <dc:subject>PptxGenJS Presentation</dc:subject>
  <dc:creator>Chris O'Hara</dc:creator>
  <cp:lastModifiedBy>Chris O'Hara</cp:lastModifiedBy>
  <cp:revision>1</cp:revision>
  <dcterms:created xsi:type="dcterms:W3CDTF">2026-03-13T01:07:54Z</dcterms:created>
  <dcterms:modified xsi:type="dcterms:W3CDTF">2026-03-13T01:07:54Z</dcterms:modified>
</cp:coreProperties>
</file>